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4" d="100"/>
          <a:sy n="64" d="100"/>
        </p:scale>
        <p:origin x="95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215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704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95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23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29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4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22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335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68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06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1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DB2F3-676D-49CD-9036-B290E2E8496B}" type="datetimeFigureOut">
              <a:rPr lang="zh-CN" altLang="en-US" smtClean="0"/>
              <a:t>2019/11/28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71227-2AFD-4943-98B9-967DFC60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92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55317" y="5264246"/>
            <a:ext cx="573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video about </a:t>
            </a:r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images and their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700602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2019.11.27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5" r="7757" b="4037"/>
          <a:stretch/>
        </p:blipFill>
        <p:spPr>
          <a:xfrm>
            <a:off x="6269018" y="749509"/>
            <a:ext cx="5768735" cy="4514738"/>
          </a:xfrm>
          <a:prstGeom prst="rect">
            <a:avLst/>
          </a:prstGeom>
        </p:spPr>
      </p:pic>
      <p:pic>
        <p:nvPicPr>
          <p:cNvPr id="5" name="2019112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2334" y="2355891"/>
            <a:ext cx="5081209" cy="254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2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15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mine</cp:lastModifiedBy>
  <cp:revision>2</cp:revision>
  <dcterms:created xsi:type="dcterms:W3CDTF">2019-11-26T11:57:34Z</dcterms:created>
  <dcterms:modified xsi:type="dcterms:W3CDTF">2019-11-28T03:05:23Z</dcterms:modified>
</cp:coreProperties>
</file>

<file path=docProps/thumbnail.jpeg>
</file>